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9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4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1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5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9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8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2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8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8D4F-1ACB-465A-BB7B-A00BC4332E5F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A365-2963-471E-BB25-6F5D5D52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0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3528392"/>
          </a:xfrm>
        </p:spPr>
        <p:txBody>
          <a:bodyPr>
            <a:normAutofit fontScale="90000"/>
          </a:bodyPr>
          <a:lstStyle/>
          <a:p>
            <a:r>
              <a:rPr lang="ru-RU" sz="1800"/>
              <a:t>12.02.26 гр. </a:t>
            </a:r>
            <a:r>
              <a:rPr lang="ru-RU" sz="1800" dirty="0"/>
              <a:t>4-24«Экологические основы рационального природопользования» </a:t>
            </a:r>
            <a:r>
              <a:rPr lang="ru-RU" sz="1800" dirty="0" err="1"/>
              <a:t>Угдыжекова</a:t>
            </a:r>
            <a:r>
              <a:rPr lang="ru-RU" sz="1800" dirty="0"/>
              <a:t> Н.Е.</a:t>
            </a:r>
            <a:br>
              <a:rPr lang="ru-RU" sz="1800" dirty="0"/>
            </a:br>
            <a:r>
              <a:rPr lang="ru-RU" sz="1800" dirty="0"/>
              <a:t>Тема :    «Качество окружающей среды и здоровье человека»</a:t>
            </a:r>
            <a:br>
              <a:rPr lang="ru-RU" sz="1800" dirty="0"/>
            </a:br>
            <a:r>
              <a:rPr lang="ru-RU" sz="1800" dirty="0"/>
              <a:t>Изучить тему «Качество окружающей среды» (по представленному материалу) и ответить на вопросы:</a:t>
            </a:r>
            <a:br>
              <a:rPr lang="ru-RU" sz="1800" dirty="0"/>
            </a:br>
            <a:r>
              <a:rPr lang="ru-RU" sz="1800" dirty="0"/>
              <a:t>1.Что такое качество окружающей среды</a:t>
            </a:r>
            <a:br>
              <a:rPr lang="ru-RU" sz="1800" dirty="0"/>
            </a:br>
            <a:r>
              <a:rPr lang="ru-RU" sz="1800" dirty="0"/>
              <a:t>2.Какая среда называется экстремальной</a:t>
            </a:r>
            <a:br>
              <a:rPr lang="ru-RU" sz="1800" dirty="0"/>
            </a:br>
            <a:r>
              <a:rPr lang="ru-RU" sz="1800" dirty="0"/>
              <a:t>3.Показатели определяющие нормативы природной среды(3 показателя)</a:t>
            </a:r>
            <a:br>
              <a:rPr lang="ru-RU" sz="1800" dirty="0"/>
            </a:br>
            <a:r>
              <a:rPr lang="ru-RU" sz="1800" dirty="0"/>
              <a:t>4.Классификация загрязняющих веществ.</a:t>
            </a:r>
            <a:br>
              <a:rPr lang="ru-RU" sz="1800" dirty="0"/>
            </a:br>
            <a:r>
              <a:rPr lang="ru-RU" sz="1800" dirty="0"/>
              <a:t>5.Как влияют загрязняющие вещества  на здоровье человека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1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slide-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90613"/>
            <a:ext cx="6242050" cy="46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7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imag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3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4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3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slide_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1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0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img2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8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4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16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2957"/>
            <a:ext cx="3657600" cy="20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5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EASY-IMMI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slid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679575"/>
            <a:ext cx="624205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6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113629"/>
            <a:ext cx="6242304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113629"/>
            <a:ext cx="6242304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2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113629"/>
            <a:ext cx="6242304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113629"/>
            <a:ext cx="6242304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5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2113629"/>
            <a:ext cx="6242304" cy="34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08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12.02.26 гр. 4-24«Экологические основы рационального природопользования» Угдыжекова Н.Е. Тема :    «Качество окружающей среды и здоровье человека» Изучить тему «Качество окружающей среды» (по представленному материалу) и ответить на вопросы: 1.Что такое качество окружающей среды 2.Какая среда называется экстремальной 3.Показатели определяющие нормативы природной среды(3 показателя) 4.Классификация загрязняющих веществ. 5.Как влияют загрязняющие вещества  на здоровье человека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PC</cp:lastModifiedBy>
  <cp:revision>6</cp:revision>
  <dcterms:created xsi:type="dcterms:W3CDTF">2020-04-26T16:50:42Z</dcterms:created>
  <dcterms:modified xsi:type="dcterms:W3CDTF">2026-02-11T04:46:35Z</dcterms:modified>
</cp:coreProperties>
</file>