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53D9-A22C-48CC-B767-B339953A5F34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28B9-FA70-46BD-B827-BB01A91A5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08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53D9-A22C-48CC-B767-B339953A5F34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28B9-FA70-46BD-B827-BB01A91A5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068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53D9-A22C-48CC-B767-B339953A5F34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28B9-FA70-46BD-B827-BB01A91A5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25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53D9-A22C-48CC-B767-B339953A5F34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28B9-FA70-46BD-B827-BB01A91A5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288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53D9-A22C-48CC-B767-B339953A5F34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28B9-FA70-46BD-B827-BB01A91A5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14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53D9-A22C-48CC-B767-B339953A5F34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28B9-FA70-46BD-B827-BB01A91A5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641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53D9-A22C-48CC-B767-B339953A5F34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28B9-FA70-46BD-B827-BB01A91A5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015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53D9-A22C-48CC-B767-B339953A5F34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28B9-FA70-46BD-B827-BB01A91A5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128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53D9-A22C-48CC-B767-B339953A5F34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28B9-FA70-46BD-B827-BB01A91A5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480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53D9-A22C-48CC-B767-B339953A5F34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28B9-FA70-46BD-B827-BB01A91A5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698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53D9-A22C-48CC-B767-B339953A5F34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28B9-FA70-46BD-B827-BB01A91A5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27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053D9-A22C-48CC-B767-B339953A5F34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028B9-FA70-46BD-B827-BB01A91A54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647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Задание:</a:t>
            </a:r>
            <a:br>
              <a:rPr lang="ru-RU" dirty="0" smtClean="0"/>
            </a:br>
            <a:r>
              <a:rPr lang="ru-RU" dirty="0" smtClean="0"/>
              <a:t>1. Решить примеры и проверить ответы</a:t>
            </a:r>
            <a:br>
              <a:rPr lang="ru-RU" dirty="0" smtClean="0"/>
            </a:br>
            <a:r>
              <a:rPr lang="ru-RU" dirty="0" smtClean="0"/>
              <a:t>2. Самостоятельно решить домашнее задание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9118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5588" y="4763"/>
            <a:ext cx="618490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i="1" dirty="0">
                <a:solidFill>
                  <a:srgbClr val="C00000"/>
                </a:solidFill>
                <a:latin typeface="+mj-lt"/>
              </a:rPr>
              <a:t>Самостоятельная работа</a:t>
            </a: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3190875" y="809625"/>
            <a:ext cx="2663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400" b="1" i="1">
                <a:latin typeface="Bookman Old Style" pitchFamily="18" charset="0"/>
              </a:rPr>
              <a:t>1. Вычислите: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2527300" y="4402138"/>
            <a:ext cx="4705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400" b="1" i="1">
                <a:latin typeface="Bookman Old Style" pitchFamily="18" charset="0"/>
              </a:rPr>
              <a:t>2. Упростите выражение:</a:t>
            </a:r>
          </a:p>
        </p:txBody>
      </p:sp>
      <p:graphicFrame>
        <p:nvGraphicFramePr>
          <p:cNvPr id="21509" name="Объект 6"/>
          <p:cNvGraphicFramePr>
            <a:graphicFrameLocks noChangeAspect="1"/>
          </p:cNvGraphicFramePr>
          <p:nvPr/>
        </p:nvGraphicFramePr>
        <p:xfrm>
          <a:off x="903288" y="1558925"/>
          <a:ext cx="2684462" cy="268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Уравнение" r:id="rId3" imgW="914400" imgH="914400" progId="Equation.3">
                  <p:embed/>
                </p:oleObj>
              </mc:Choice>
              <mc:Fallback>
                <p:oleObj name="Уравнение" r:id="rId3" imgW="91440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1558925"/>
                        <a:ext cx="2684462" cy="2682875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Объект 7"/>
          <p:cNvGraphicFramePr>
            <a:graphicFrameLocks noChangeAspect="1"/>
          </p:cNvGraphicFramePr>
          <p:nvPr/>
        </p:nvGraphicFramePr>
        <p:xfrm>
          <a:off x="5302250" y="1441450"/>
          <a:ext cx="2751138" cy="275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Уравнение" r:id="rId5" imgW="914400" imgH="914400" progId="Equation.3">
                  <p:embed/>
                </p:oleObj>
              </mc:Choice>
              <mc:Fallback>
                <p:oleObj name="Уравнение" r:id="rId5" imgW="91440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0" y="1441450"/>
                        <a:ext cx="2751138" cy="2751138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Объект 8"/>
          <p:cNvGraphicFramePr>
            <a:graphicFrameLocks noChangeAspect="1"/>
          </p:cNvGraphicFramePr>
          <p:nvPr/>
        </p:nvGraphicFramePr>
        <p:xfrm>
          <a:off x="579438" y="5102225"/>
          <a:ext cx="355917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Уравнение" r:id="rId7" imgW="1040948" imgH="253890" progId="Equation.3">
                  <p:embed/>
                </p:oleObj>
              </mc:Choice>
              <mc:Fallback>
                <p:oleObj name="Уравнение" r:id="rId7" imgW="1040948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5102225"/>
                        <a:ext cx="3559175" cy="850900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2" name="Объект 9"/>
          <p:cNvGraphicFramePr>
            <a:graphicFrameLocks noChangeAspect="1"/>
          </p:cNvGraphicFramePr>
          <p:nvPr/>
        </p:nvGraphicFramePr>
        <p:xfrm>
          <a:off x="5040313" y="5102225"/>
          <a:ext cx="3667125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Уравнение" r:id="rId9" imgW="1104900" imgH="254000" progId="Equation.3">
                  <p:embed/>
                </p:oleObj>
              </mc:Choice>
              <mc:Fallback>
                <p:oleObj name="Уравнение" r:id="rId9" imgW="11049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0313" y="5102225"/>
                        <a:ext cx="3667125" cy="827088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027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4"/>
          <p:cNvSpPr txBox="1">
            <a:spLocks noChangeArrowheads="1"/>
          </p:cNvSpPr>
          <p:nvPr/>
        </p:nvSpPr>
        <p:spPr bwMode="auto">
          <a:xfrm>
            <a:off x="2508250" y="1443038"/>
            <a:ext cx="3071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b="1" i="1">
                <a:latin typeface="Bookman Old Style" pitchFamily="18" charset="0"/>
              </a:rPr>
              <a:t>1. Вычислите:</a:t>
            </a:r>
          </a:p>
        </p:txBody>
      </p:sp>
      <p:sp>
        <p:nvSpPr>
          <p:cNvPr id="22531" name="TextBox 5"/>
          <p:cNvSpPr txBox="1">
            <a:spLocks noChangeArrowheads="1"/>
          </p:cNvSpPr>
          <p:nvPr/>
        </p:nvSpPr>
        <p:spPr bwMode="auto">
          <a:xfrm>
            <a:off x="1927225" y="4021138"/>
            <a:ext cx="5446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800" b="1" i="1">
                <a:latin typeface="Bookman Old Style" pitchFamily="18" charset="0"/>
              </a:rPr>
              <a:t>2. Упростите выражение:</a:t>
            </a:r>
          </a:p>
        </p:txBody>
      </p:sp>
      <p:graphicFrame>
        <p:nvGraphicFramePr>
          <p:cNvPr id="22532" name="Объект 6"/>
          <p:cNvGraphicFramePr>
            <a:graphicFrameLocks noChangeAspect="1"/>
          </p:cNvGraphicFramePr>
          <p:nvPr/>
        </p:nvGraphicFramePr>
        <p:xfrm>
          <a:off x="938213" y="1668463"/>
          <a:ext cx="1570037" cy="221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Уравнение" r:id="rId3" imgW="558800" imgH="787400" progId="Equation.3">
                  <p:embed/>
                </p:oleObj>
              </mc:Choice>
              <mc:Fallback>
                <p:oleObj name="Уравнение" r:id="rId3" imgW="5588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3" y="1668463"/>
                        <a:ext cx="1570037" cy="2211387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Объект 7"/>
          <p:cNvGraphicFramePr>
            <a:graphicFrameLocks noChangeAspect="1"/>
          </p:cNvGraphicFramePr>
          <p:nvPr/>
        </p:nvGraphicFramePr>
        <p:xfrm>
          <a:off x="6292850" y="1670050"/>
          <a:ext cx="1573213" cy="235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Уравнение" r:id="rId5" imgW="558800" imgH="838200" progId="Equation.3">
                  <p:embed/>
                </p:oleObj>
              </mc:Choice>
              <mc:Fallback>
                <p:oleObj name="Уравнение" r:id="rId5" imgW="558800" imgH="83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2850" y="1670050"/>
                        <a:ext cx="1573213" cy="2357438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Объект 8"/>
          <p:cNvGraphicFramePr>
            <a:graphicFrameLocks noChangeAspect="1"/>
          </p:cNvGraphicFramePr>
          <p:nvPr/>
        </p:nvGraphicFramePr>
        <p:xfrm>
          <a:off x="1395413" y="4818063"/>
          <a:ext cx="1887537" cy="1195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7" imgW="393529" imgH="253890" progId="Equation.3">
                  <p:embed/>
                </p:oleObj>
              </mc:Choice>
              <mc:Fallback>
                <p:oleObj name="Формула" r:id="rId7" imgW="393529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5413" y="4818063"/>
                        <a:ext cx="1887537" cy="1195387"/>
                      </a:xfrm>
                      <a:prstGeom prst="rect">
                        <a:avLst/>
                      </a:prstGeom>
                      <a:solidFill>
                        <a:srgbClr val="E2F0D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Объект 9"/>
          <p:cNvGraphicFramePr>
            <a:graphicFrameLocks noChangeAspect="1"/>
          </p:cNvGraphicFramePr>
          <p:nvPr/>
        </p:nvGraphicFramePr>
        <p:xfrm>
          <a:off x="5737225" y="5005388"/>
          <a:ext cx="185737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Уравнение" r:id="rId9" imgW="457002" imgH="253890" progId="Equation.3">
                  <p:embed/>
                </p:oleObj>
              </mc:Choice>
              <mc:Fallback>
                <p:oleObj name="Уравнение" r:id="rId9" imgW="457002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7225" y="5005388"/>
                        <a:ext cx="1857375" cy="1012825"/>
                      </a:xfrm>
                      <a:prstGeom prst="rect">
                        <a:avLst/>
                      </a:prstGeom>
                      <a:solidFill>
                        <a:srgbClr val="DEEBF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42988" y="122238"/>
            <a:ext cx="75326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Самопроверка самостоятельной работы.</a:t>
            </a:r>
          </a:p>
        </p:txBody>
      </p:sp>
    </p:spTree>
    <p:extLst>
      <p:ext uri="{BB962C8B-B14F-4D97-AF65-F5344CB8AC3E}">
        <p14:creationId xmlns:p14="http://schemas.microsoft.com/office/powerpoint/2010/main" val="259240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1336675" y="1641475"/>
            <a:ext cx="6810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4800" b="1">
                <a:solidFill>
                  <a:srgbClr val="C00000"/>
                </a:solidFill>
                <a:latin typeface="Comic Sans MS" pitchFamily="66" charset="0"/>
              </a:rPr>
              <a:t>Домашнее задание!!!</a:t>
            </a:r>
          </a:p>
        </p:txBody>
      </p:sp>
    </p:spTree>
    <p:extLst>
      <p:ext uri="{BB962C8B-B14F-4D97-AF65-F5344CB8AC3E}">
        <p14:creationId xmlns:p14="http://schemas.microsoft.com/office/powerpoint/2010/main" val="163084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06619" y="89693"/>
            <a:ext cx="7886700" cy="1325563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 sz="4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28688" y="1500188"/>
            <a:ext cx="7858125" cy="42465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Вычислить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2. 	Вычислить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3.</a:t>
            </a:r>
            <a:r>
              <a:rPr lang="ru-RU" dirty="0">
                <a:latin typeface="+mn-lt"/>
              </a:rPr>
              <a:t> 	</a:t>
            </a:r>
            <a:r>
              <a:rPr lang="ru-RU" dirty="0">
                <a:latin typeface="Arial" pitchFamily="34" charset="0"/>
                <a:cs typeface="Arial" pitchFamily="34" charset="0"/>
              </a:rPr>
              <a:t>Вычислить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а)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б)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 startAt="4"/>
              <a:defRPr/>
            </a:pPr>
            <a:r>
              <a:rPr lang="ru-RU" dirty="0">
                <a:latin typeface="+mn-lt"/>
              </a:rPr>
              <a:t>Упростить: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а)			б) 		в)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5. Выполнить действия:</a:t>
            </a:r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7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9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91" name="Rectangle 7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cs typeface="Arial" charset="0"/>
            </a:endParaRPr>
          </a:p>
        </p:txBody>
      </p:sp>
      <p:sp>
        <p:nvSpPr>
          <p:cNvPr id="2459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9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9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9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4596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857375"/>
            <a:ext cx="20367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7" name="Rectangle 3"/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cs typeface="Arial" charset="0"/>
            </a:endParaRPr>
          </a:p>
        </p:txBody>
      </p:sp>
      <p:sp>
        <p:nvSpPr>
          <p:cNvPr id="2459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4599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357438"/>
            <a:ext cx="642938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00" name="Rectangle 6"/>
          <p:cNvSpPr>
            <a:spLocks noChangeArrowheads="1"/>
          </p:cNvSpPr>
          <p:nvPr/>
        </p:nvSpPr>
        <p:spPr bwMode="auto">
          <a:xfrm>
            <a:off x="0" y="1114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cs typeface="Arial" charset="0"/>
            </a:endParaRPr>
          </a:p>
        </p:txBody>
      </p:sp>
      <p:sp>
        <p:nvSpPr>
          <p:cNvPr id="2460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4602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3429000"/>
            <a:ext cx="1255712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0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4604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4000500"/>
            <a:ext cx="1300162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0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4606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4786313"/>
            <a:ext cx="50006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0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4608" name="Picture 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4714875"/>
            <a:ext cx="500063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0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4610" name="Picture 1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4786313"/>
            <a:ext cx="500062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11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4612" name="Picture 1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5857875"/>
            <a:ext cx="15303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13" name="Rectangle 19"/>
          <p:cNvSpPr>
            <a:spLocks noChangeArrowheads="1"/>
          </p:cNvSpPr>
          <p:nvPr/>
        </p:nvSpPr>
        <p:spPr bwMode="auto">
          <a:xfrm>
            <a:off x="0" y="7524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50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</Words>
  <Application>Microsoft Office PowerPoint</Application>
  <PresentationFormat>Экран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Тема Office</vt:lpstr>
      <vt:lpstr>Microsoft Equation 3.0</vt:lpstr>
      <vt:lpstr>Задание: 1. Решить примеры и проверить ответы 2. Самостоятельно решить домашнее задание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Задание: 1. Решить примеры и проверить ответы 2. Самостоятельно решить домашнее задание</dc:title>
  <dc:creator>2</dc:creator>
  <cp:lastModifiedBy>2</cp:lastModifiedBy>
  <cp:revision>1</cp:revision>
  <dcterms:created xsi:type="dcterms:W3CDTF">2026-09-15T04:12:59Z</dcterms:created>
  <dcterms:modified xsi:type="dcterms:W3CDTF">2026-09-15T04:16:44Z</dcterms:modified>
</cp:coreProperties>
</file>