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EE48F-F3BE-43DD-A667-929A926750BA}" type="datetimeFigureOut">
              <a:rPr lang="ru-RU" smtClean="0"/>
              <a:t>вс 22.12.19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3EBD7-A5B6-4462-AE4C-C94CDACBAA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1505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EE48F-F3BE-43DD-A667-929A926750BA}" type="datetimeFigureOut">
              <a:rPr lang="ru-RU" smtClean="0"/>
              <a:t>вс 22.12.19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3EBD7-A5B6-4462-AE4C-C94CDACBAA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036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EE48F-F3BE-43DD-A667-929A926750BA}" type="datetimeFigureOut">
              <a:rPr lang="ru-RU" smtClean="0"/>
              <a:t>вс 22.12.19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3EBD7-A5B6-4462-AE4C-C94CDACBAA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898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EE48F-F3BE-43DD-A667-929A926750BA}" type="datetimeFigureOut">
              <a:rPr lang="ru-RU" smtClean="0"/>
              <a:t>вс 22.12.19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3EBD7-A5B6-4462-AE4C-C94CDACBAA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184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EE48F-F3BE-43DD-A667-929A926750BA}" type="datetimeFigureOut">
              <a:rPr lang="ru-RU" smtClean="0"/>
              <a:t>вс 22.12.19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3EBD7-A5B6-4462-AE4C-C94CDACBAA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914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EE48F-F3BE-43DD-A667-929A926750BA}" type="datetimeFigureOut">
              <a:rPr lang="ru-RU" smtClean="0"/>
              <a:t>вс 22.12.19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3EBD7-A5B6-4462-AE4C-C94CDACBAA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866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EE48F-F3BE-43DD-A667-929A926750BA}" type="datetimeFigureOut">
              <a:rPr lang="ru-RU" smtClean="0"/>
              <a:t>вс 22.12.19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3EBD7-A5B6-4462-AE4C-C94CDACBAA3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854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EE48F-F3BE-43DD-A667-929A926750BA}" type="datetimeFigureOut">
              <a:rPr lang="ru-RU" smtClean="0"/>
              <a:t>вс 22.12.19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3EBD7-A5B6-4462-AE4C-C94CDACBAA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561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EE48F-F3BE-43DD-A667-929A926750BA}" type="datetimeFigureOut">
              <a:rPr lang="ru-RU" smtClean="0"/>
              <a:t>вс 22.12.19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3EBD7-A5B6-4462-AE4C-C94CDACBAA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937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EE48F-F3BE-43DD-A667-929A926750BA}" type="datetimeFigureOut">
              <a:rPr lang="ru-RU" smtClean="0"/>
              <a:t>вс 22.12.19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3EBD7-A5B6-4462-AE4C-C94CDACBAA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7335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C4CEE48F-F3BE-43DD-A667-929A926750BA}" type="datetimeFigureOut">
              <a:rPr lang="ru-RU" smtClean="0"/>
              <a:t>вс 22.12.19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3EBD7-A5B6-4462-AE4C-C94CDACBAA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985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C4CEE48F-F3BE-43DD-A667-929A926750BA}" type="datetimeFigureOut">
              <a:rPr lang="ru-RU" smtClean="0"/>
              <a:t>вс 22.12.19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34B3EBD7-A5B6-4462-AE4C-C94CDACBAA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972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0200" y="1832562"/>
            <a:ext cx="8991600" cy="164592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Вторая мировая война</a:t>
            </a:r>
            <a:b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1939-1945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756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ii.space/wp-content/uploads/2019/06/image003-44-e15611213036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971" y="1537855"/>
            <a:ext cx="5951985" cy="3841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4800" y="1537855"/>
            <a:ext cx="538941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 сентября 1940 г. –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подписание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Тройственного пакта –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соглашение о военном союзе (Германия, Япония, Италия)</a:t>
            </a:r>
          </a:p>
          <a:p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«Ось Рим-Берлин-Токио» «Страны оси»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2386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avatars.mds.yandex.net/get-zen_doc/40274/pub_5b44c1d8239e2600a81f50aa_5b44c318753dcd00a92151fd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909" y="791253"/>
            <a:ext cx="4104121" cy="29939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avatars.mds.yandex.net/get-zen_doc/22526/pub_5b44c1d8239e2600a81f50aa_5b44c32e23534700a9ce7466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470" y="4042502"/>
            <a:ext cx="3852997" cy="2172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0946" y="623454"/>
            <a:ext cx="65947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 октября 1940 г. – нападение Италии на Грецию.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апреля 1941 г. – немецкие войска вошли на территорию Югославии. Была оккупирована за 2 недели.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Итог: Югославское государство прекратило свое существование и было восстановлено только по итогам Второй мировой войны.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апреля 1941 г. – завершение оккупации Греции (немецкая и итальянская зоны влияния).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Май-июнь 1941 г. – оккупация немцами Крита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082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8983" y="0"/>
            <a:ext cx="10390908" cy="118872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Советский союз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237" y="1454727"/>
            <a:ext cx="11194472" cy="4285301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ноября 1939 – 12 марта 1940 гг. – Советско-финская война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1940 г. – присоединение Бессарабии, Северной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Буковины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Литвы, Латвии, Эстонии.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796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4073" y="415637"/>
            <a:ext cx="1145770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Причины: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Противоречия Версальско-Вашингтонской системы 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Появление фашистских государств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Нежелание стран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вропы и Америки договориться о безопасности в Европе и мире.</a:t>
            </a:r>
          </a:p>
          <a:p>
            <a:pPr marL="342900" indent="-342900"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Политика умиротворения агрессора –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итлеровской Германии (Мюнхенский сговор).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373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6473" y="147273"/>
            <a:ext cx="11222182" cy="118872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Периодизация второй мировой войны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799" y="1551709"/>
            <a:ext cx="11568545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период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 сентября 1939 – июнь 1942) – расширяющийся масштаб войны при сохранении превосходства сил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агрессоров.</a:t>
            </a:r>
          </a:p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период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(июнь 1942 – январь 1944) – время перелома в ходе войны, инициатива и превосходство в силах переходят в руки стран антигитлеровской коалиции.</a:t>
            </a:r>
          </a:p>
          <a:p>
            <a:r>
              <a:rPr lang="ru-RU" alt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период </a:t>
            </a:r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(январь 1944 – 2 сентября 1945) – заключительный этап войны: превосходство стран антигитлеровской коалиции, разгром армии противника, кризис и крах правящих режимов </a:t>
            </a:r>
            <a:r>
              <a:rPr lang="ru-RU" alt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государств-агрессоров.</a:t>
            </a:r>
            <a:endParaRPr lang="ru-RU" alt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461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909" y="0"/>
            <a:ext cx="11208327" cy="118872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второй мировой войны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7" descr="Горящая Варшав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8469" y="1495105"/>
            <a:ext cx="3362325" cy="267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0109" y="1612323"/>
            <a:ext cx="69411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сентября 1939 г. – нападение Германии на Польшу.</a:t>
            </a:r>
          </a:p>
          <a:p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«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Вайс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FontTx/>
              <a:buChar char="-"/>
            </a:pP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Глейвицкая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провокация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https://encrypted-tbn0.gstatic.com/images?q=tbn:ANd9GcRWlFGeD9_0dHSJah6K9iFaFtmctbRJp0WgHOENX31E16i6EBF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332" y="4291559"/>
            <a:ext cx="3600450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4187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3427" y="188837"/>
            <a:ext cx="7729728" cy="100265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ольши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6" descr="аразделпольш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65473" y="1554740"/>
            <a:ext cx="3810000" cy="394176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90945" y="1717964"/>
            <a:ext cx="67748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 сентября 1939 г. – советские войска начали оккупацию восточный районов страны.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 сентября 1939 г. – договор о дружбе и границе между СССР и Германией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8652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1136" y="119564"/>
            <a:ext cx="7729728" cy="118872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Странная война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6082" y="2097717"/>
            <a:ext cx="8090500" cy="31019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сентября 1939 г. – Франция и Великобритания объявляют Германии войну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 1939 – май 1940 г. – «Странная война»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Странная война – фальшивая, ненастоящая.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war2_21-ziz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02418" y="2901557"/>
            <a:ext cx="3252309" cy="34415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4862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345" y="105710"/>
            <a:ext cx="11360728" cy="118872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Оккупация 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дании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норвегии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3345" y="1737498"/>
            <a:ext cx="6220691" cy="31019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Апрель 1940 г.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Германия захватывает Данию и Норвегию. Британские войска терпят поражение в Норвегии.</a:t>
            </a:r>
          </a:p>
        </p:txBody>
      </p:sp>
      <p:pic>
        <p:nvPicPr>
          <p:cNvPr id="4" name="Picture 6" descr="акупдан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11451" y="2161310"/>
            <a:ext cx="4492622" cy="25102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9674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363" y="161129"/>
            <a:ext cx="11526981" cy="118872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Война на западном направлении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7864" y="1959171"/>
            <a:ext cx="6857445" cy="31019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мая 1940 г. – Германия объявляет войну Нидерландам, Бельгии, Люксембургу, Франции.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 июня 1940 г. –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Компьенское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перемирие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азапа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65472" y="1959171"/>
            <a:ext cx="3810000" cy="2940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9714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4991" y="166255"/>
            <a:ext cx="7729728" cy="1188720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великобритания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6" descr="ачерчил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85865" y="2700135"/>
            <a:ext cx="2481708" cy="3214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9385865" y="6012873"/>
            <a:ext cx="2576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У. Черчилль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0266" y="1422863"/>
            <a:ext cx="69965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«Морской лев» – план высадки на Британские острова.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 августа 1940 г. – «Битва за Англию»</a:t>
            </a: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Бомбардировки продолжались до мая 1941 г.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морской лев операц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121" y="3977408"/>
            <a:ext cx="381000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207889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Посылка</Template>
  <TotalTime>135</TotalTime>
  <Words>402</Words>
  <Application>Microsoft Office PowerPoint</Application>
  <PresentationFormat>Широкоэкранный</PresentationFormat>
  <Paragraphs>48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Corbel</vt:lpstr>
      <vt:lpstr>Gill Sans MT</vt:lpstr>
      <vt:lpstr>Times New Roman</vt:lpstr>
      <vt:lpstr>Parcel</vt:lpstr>
      <vt:lpstr>Вторая мировая война 1939-1945</vt:lpstr>
      <vt:lpstr>Презентация PowerPoint</vt:lpstr>
      <vt:lpstr>Периодизация второй мировой войны</vt:lpstr>
      <vt:lpstr>Начало второй мировой войны</vt:lpstr>
      <vt:lpstr>Раздел Польши</vt:lpstr>
      <vt:lpstr>Странная война</vt:lpstr>
      <vt:lpstr>Оккупация дании и норвегии</vt:lpstr>
      <vt:lpstr>Война на западном направлении</vt:lpstr>
      <vt:lpstr>великобритания</vt:lpstr>
      <vt:lpstr>Презентация PowerPoint</vt:lpstr>
      <vt:lpstr>Презентация PowerPoint</vt:lpstr>
      <vt:lpstr>Советский союз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Начало второй мировой войны</dc:title>
  <dc:creator>Александра Карпова</dc:creator>
  <cp:lastModifiedBy>Александра Карпова</cp:lastModifiedBy>
  <cp:revision>10</cp:revision>
  <dcterms:created xsi:type="dcterms:W3CDTF">2019-12-20T20:34:27Z</dcterms:created>
  <dcterms:modified xsi:type="dcterms:W3CDTF">2019-12-22T22:07:18Z</dcterms:modified>
</cp:coreProperties>
</file>