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7" r:id="rId12"/>
    <p:sldId id="268" r:id="rId13"/>
    <p:sldId id="269" r:id="rId14"/>
    <p:sldId id="266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94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1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18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37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5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98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289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2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88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48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F8D4F-1ACB-465A-BB7B-A00BC4332E5F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BA365-2963-471E-BB25-6F5D5D5254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60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02624" cy="3528392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>24.09.25. </a:t>
            </a:r>
            <a:r>
              <a:rPr lang="ru-RU" sz="1800"/>
              <a:t>гр.3-ОР-23 </a:t>
            </a:r>
            <a:r>
              <a:rPr lang="ru-RU" sz="1800" dirty="0"/>
              <a:t>«Экологические основы рационального природопользования» </a:t>
            </a:r>
            <a:r>
              <a:rPr lang="ru-RU" sz="1800" dirty="0" err="1"/>
              <a:t>Угдыжекова</a:t>
            </a:r>
            <a:r>
              <a:rPr lang="ru-RU" sz="1800" dirty="0"/>
              <a:t> Н.Е.</a:t>
            </a:r>
            <a:br>
              <a:rPr lang="ru-RU" sz="1800" dirty="0"/>
            </a:br>
            <a:r>
              <a:rPr lang="ru-RU" sz="1800" dirty="0"/>
              <a:t>Тема :    «Качество окружающей среды и здоровье человека»</a:t>
            </a:r>
            <a:br>
              <a:rPr lang="ru-RU" sz="1800" dirty="0"/>
            </a:br>
            <a:r>
              <a:rPr lang="ru-RU" sz="1800" dirty="0"/>
              <a:t>Изучить тему «Качество окружающей среды» (по представленному материалу) и ответить на вопросы:</a:t>
            </a:r>
            <a:br>
              <a:rPr lang="ru-RU" sz="1800" dirty="0"/>
            </a:br>
            <a:r>
              <a:rPr lang="ru-RU" sz="1800" dirty="0"/>
              <a:t>1.Что такое качество окружающей среды</a:t>
            </a:r>
            <a:br>
              <a:rPr lang="ru-RU" sz="1800" dirty="0"/>
            </a:br>
            <a:r>
              <a:rPr lang="ru-RU" sz="1800" dirty="0"/>
              <a:t>2.Какая среда называется экстремальной</a:t>
            </a:r>
            <a:br>
              <a:rPr lang="ru-RU" sz="1800" dirty="0"/>
            </a:br>
            <a:r>
              <a:rPr lang="ru-RU" sz="1800" dirty="0"/>
              <a:t>3.Показатели определяющие нормативы природной среды(3 показателя)</a:t>
            </a:r>
            <a:br>
              <a:rPr lang="ru-RU" sz="1800" dirty="0"/>
            </a:br>
            <a:r>
              <a:rPr lang="ru-RU" sz="1800" dirty="0"/>
              <a:t>4.Классификация загрязняющих веществ.</a:t>
            </a:r>
            <a:br>
              <a:rPr lang="ru-RU" sz="1800" dirty="0"/>
            </a:br>
            <a:r>
              <a:rPr lang="ru-RU" sz="1800" dirty="0"/>
              <a:t>5.Как влияют загрязняющие вещества  на здоровье человека</a:t>
            </a:r>
            <a:br>
              <a:rPr lang="ru-RU" sz="1800" dirty="0"/>
            </a:br>
            <a:br>
              <a:rPr lang="ru-RU" sz="1800" dirty="0"/>
            </a:b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519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ользователь\Desktop\slide-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090613"/>
            <a:ext cx="6242050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577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ользователь\Desktop\image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135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ользователь\Desktop\slide-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757" y="1600200"/>
            <a:ext cx="604248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141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ользователь\Desktop\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32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Пользователь\Desktop\slide_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116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Пользователь\Desktop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202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Пользователь\Desktop\img22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68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249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1162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32957"/>
            <a:ext cx="3657600" cy="206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95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EASY-IMMI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slide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679575"/>
            <a:ext cx="6242050" cy="349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66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slide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48" y="2113629"/>
            <a:ext cx="6242304" cy="34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984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slide-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48" y="2113629"/>
            <a:ext cx="6242304" cy="34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822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ьзователь\Desktop\slide-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48" y="2113629"/>
            <a:ext cx="6242304" cy="34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305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slide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48" y="2113629"/>
            <a:ext cx="6242304" cy="34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25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slide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48" y="2113629"/>
            <a:ext cx="6242304" cy="349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408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92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24.09.25. гр.3-ОР-23 «Экологические основы рационального природопользования» Угдыжекова Н.Е. Тема :    «Качество окружающей среды и здоровье человека» Изучить тему «Качество окружающей среды» (по представленному материалу) и ответить на вопросы: 1.Что такое качество окружающей среды 2.Какая среда называется экстремальной 3.Показатели определяющие нормативы природной среды(3 показателя) 4.Классификация загрязняющих веществ. 5.Как влияют загрязняющие вещества  на здоровье человека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PC</cp:lastModifiedBy>
  <cp:revision>5</cp:revision>
  <dcterms:created xsi:type="dcterms:W3CDTF">2020-04-26T16:50:42Z</dcterms:created>
  <dcterms:modified xsi:type="dcterms:W3CDTF">2025-09-23T11:48:50Z</dcterms:modified>
</cp:coreProperties>
</file>