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81A67-C673-4FF3-9553-9C4A385DDB38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7F767-E0FC-4C87-8E37-927D32974F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09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ut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76A846-5C54-489D-B67F-CF66C55DB165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CAD4E8-8466-4833-AAFE-961957F0771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cut/>
    <p:sndAc>
      <p:stSnd>
        <p:snd r:embed="rId13" name="camera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888432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Рисуем череп</a:t>
            </a:r>
            <a:br>
              <a:rPr lang="ru-RU" sz="7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канону художников древней Греции</a:t>
            </a:r>
            <a:endParaRPr lang="ru-RU" sz="3600" b="1" i="1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8722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Альбом расположить вертикально, карандаши наточить остро,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Ластик очистить от старого грифеля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404664"/>
            <a:ext cx="4032448" cy="586551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Усиливаем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тени 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тёмной 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пастелью.</a:t>
            </a:r>
            <a:endParaRPr lang="ru-RU" sz="3600" b="1" i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74" y="404664"/>
            <a:ext cx="4180498" cy="6120680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404664"/>
            <a:ext cx="4464496" cy="597666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забываем 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рефлексы</a:t>
            </a:r>
          </a:p>
          <a:p>
            <a:r>
              <a:rPr lang="ru-RU" sz="48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-основы в изображении воздушного пространства.</a:t>
            </a:r>
            <a:endParaRPr lang="ru-RU" sz="3600" b="1" i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b="1" dirty="0" smtClean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36" y="391592"/>
            <a:ext cx="4189427" cy="6133752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188640"/>
            <a:ext cx="5328592" cy="666936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Желаю </a:t>
            </a:r>
          </a:p>
          <a:p>
            <a:r>
              <a:rPr lang="ru-RU" sz="4800" b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удачной </a:t>
            </a:r>
          </a:p>
          <a:p>
            <a:r>
              <a:rPr lang="ru-RU" sz="4800" b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графики</a:t>
            </a:r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916832"/>
            <a:ext cx="5219733" cy="4227984"/>
          </a:xfrm>
          <a:prstGeom prst="rect">
            <a:avLst/>
          </a:prstGeo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464496" cy="6583362"/>
          </a:xfrm>
        </p:spPr>
        <p:txBody>
          <a:bodyPr>
            <a:normAutofit fontScale="90000"/>
          </a:bodyPr>
          <a:lstStyle/>
          <a:p>
            <a:pPr algn="l"/>
            <a: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1 - Провести вертикальную ось.</a:t>
            </a:r>
            <a:b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– Сделать засечки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вверху – макушка,</a:t>
            </a:r>
            <a:b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б) в середине – линия глазниц,</a:t>
            </a:r>
            <a:b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в) ниже – подбородок.</a:t>
            </a:r>
            <a:br>
              <a:rPr lang="ru-RU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solidFill>
                <a:schemeClr val="bg2">
                  <a:lumMod val="20000"/>
                  <a:lumOff val="8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6094"/>
            <a:ext cx="4172162" cy="6106690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476672"/>
            <a:ext cx="45365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1 - Провести линию глаз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ровно </a:t>
            </a:r>
          </a:p>
          <a:p>
            <a:r>
              <a:rPr lang="ru-RU" sz="36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 середине</a:t>
            </a:r>
          </a:p>
          <a:p>
            <a:r>
              <a:rPr lang="ru-RU" sz="36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между</a:t>
            </a:r>
          </a:p>
          <a:p>
            <a:r>
              <a:rPr lang="ru-RU" sz="36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макушкой</a:t>
            </a:r>
          </a:p>
          <a:p>
            <a:r>
              <a:rPr lang="ru-RU" sz="3600" b="1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подбородком</a:t>
            </a: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ru-RU" sz="36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Линия бровей </a:t>
            </a:r>
          </a:p>
          <a:p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Выше.</a:t>
            </a:r>
            <a: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4663"/>
            <a:ext cx="4197560" cy="6145659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772816"/>
            <a:ext cx="4464496" cy="4320480"/>
          </a:xfrm>
        </p:spPr>
        <p:txBody>
          <a:bodyPr>
            <a:normAutofit fontScale="90000"/>
          </a:bodyPr>
          <a:lstStyle/>
          <a:p>
            <a:pPr algn="l"/>
            <a: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 – Наметить абрис глазниц</a:t>
            </a:r>
            <a:b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челюстей.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Линии карандашом ТМ – проводим тонко, ластиком не пользуемся»</a:t>
            </a:r>
            <a: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Мы не ошибаемся, а просто так видим</a:t>
            </a:r>
            <a:br>
              <a:rPr lang="ru-RU" sz="2700" i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4225031" cy="6184074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  <p:bldP spid="2" grpId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4248472" cy="554461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Наметить абрис черепной коробки и лобных бугров.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632" y="384199"/>
            <a:ext cx="4097308" cy="5997129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476672"/>
            <a:ext cx="4320480" cy="638132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Намечаем тональные градации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Уясните для себя возникающий объём черепа.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022" y="332656"/>
            <a:ext cx="4230917" cy="6192688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692696"/>
            <a:ext cx="4464496" cy="5865515"/>
          </a:xfrm>
        </p:spPr>
        <p:txBody>
          <a:bodyPr>
            <a:normAutofit fontScale="77500" lnSpcReduction="20000"/>
          </a:bodyPr>
          <a:lstStyle/>
          <a:p>
            <a:r>
              <a:rPr lang="ru-RU" sz="62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Добавляем в тональное решение рисунка полутени.</a:t>
            </a:r>
            <a:endParaRPr lang="ru-RU" sz="62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endParaRPr lang="ru-RU" sz="36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Уточняем </a:t>
            </a:r>
          </a:p>
          <a:p>
            <a:pPr>
              <a:lnSpc>
                <a:spcPct val="110000"/>
              </a:lnSpc>
            </a:pPr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Конструкцию и построение</a:t>
            </a:r>
          </a:p>
          <a:p>
            <a:pPr>
              <a:lnSpc>
                <a:spcPct val="110000"/>
              </a:lnSpc>
            </a:pPr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черепа.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16" y="332656"/>
            <a:ext cx="4132523" cy="6048672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260648"/>
            <a:ext cx="4546848" cy="659735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Вводим тень </a:t>
            </a:r>
          </a:p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плоскость рисунка.</a:t>
            </a:r>
            <a:endParaRPr lang="ru-RU" sz="48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забываем о падающей тени.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912" y="281732"/>
            <a:ext cx="4264463" cy="6243612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332656"/>
            <a:ext cx="4474840" cy="579350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Пастелью накладываем цветовую тональность.</a:t>
            </a:r>
          </a:p>
          <a:p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Карандашный рисунок </a:t>
            </a:r>
          </a:p>
          <a:p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оставляем</a:t>
            </a:r>
          </a:p>
          <a:p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видимым.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112" y="348804"/>
            <a:ext cx="4218652" cy="6176540"/>
          </a:xfrm>
        </p:spPr>
      </p:pic>
    </p:spTree>
  </p:cSld>
  <p:clrMapOvr>
    <a:masterClrMapping/>
  </p:clrMapOvr>
  <p:transition>
    <p:cut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424</TotalTime>
  <Words>110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Рисуем череп по канону художников древней Греции</vt:lpstr>
      <vt:lpstr>1 - Провести вертикальную ось. 2 – Сделать засечки:  а) вверху – макушка, б) в середине – линия глазниц, в) ниже – подбородок. </vt:lpstr>
      <vt:lpstr>Презентация PowerPoint</vt:lpstr>
      <vt:lpstr>1 – Наметить абрис глазниц и челюстей. «Линии карандашом ТМ – проводим тонко, ластиком не пользуемся».  Мы не ошибаемся, а просто так видим   </vt:lpstr>
      <vt:lpstr>Наметить абрис черепной коробки и лобных бугров.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Конструкция лица  по канону древней Греции</dc:title>
  <dc:creator>ИНЕА</dc:creator>
  <cp:lastModifiedBy>Куприенко</cp:lastModifiedBy>
  <cp:revision>74</cp:revision>
  <dcterms:created xsi:type="dcterms:W3CDTF">2012-09-09T04:38:36Z</dcterms:created>
  <dcterms:modified xsi:type="dcterms:W3CDTF">2014-11-27T08:40:38Z</dcterms:modified>
</cp:coreProperties>
</file>